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8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5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0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0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6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8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1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4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4C625-EA61-45EC-A4A7-81AED23E7053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52028-526F-43B2-B77B-9172B91D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919163"/>
          </a:xfrm>
        </p:spPr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Reading Comic Panels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3788"/>
            <a:ext cx="10515600" cy="2670175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mbria" panose="02040503050406030204" pitchFamily="18" charset="0"/>
              </a:rPr>
              <a:t>Each panel will usually contain pictorial images of some sort</a:t>
            </a:r>
          </a:p>
          <a:p>
            <a:r>
              <a:rPr lang="en-US" sz="3200" dirty="0" smtClean="0">
                <a:latin typeface="Cambria" panose="02040503050406030204" pitchFamily="18" charset="0"/>
              </a:rPr>
              <a:t>Panel images can include drawings, paintings, photographs, text boxes, and speech and thought balloons</a:t>
            </a:r>
          </a:p>
          <a:p>
            <a:r>
              <a:rPr lang="en-US" sz="3200" dirty="0" smtClean="0">
                <a:latin typeface="Cambria" panose="02040503050406030204" pitchFamily="18" charset="0"/>
              </a:rPr>
              <a:t>Read panels in the same sequence as text, generally left to right, top to bottom</a:t>
            </a:r>
            <a:endParaRPr lang="en-US" sz="3200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184" t="31771" r="24622" b="33333"/>
          <a:stretch/>
        </p:blipFill>
        <p:spPr>
          <a:xfrm>
            <a:off x="3136900" y="4013200"/>
            <a:ext cx="64008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2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48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Reading Comic Panels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Comic Panels</dc:title>
  <dc:creator>faith roncoroni</dc:creator>
  <cp:lastModifiedBy>faith roncoroni</cp:lastModifiedBy>
  <cp:revision>1</cp:revision>
  <dcterms:created xsi:type="dcterms:W3CDTF">2015-05-25T01:20:17Z</dcterms:created>
  <dcterms:modified xsi:type="dcterms:W3CDTF">2015-05-25T14:14:55Z</dcterms:modified>
</cp:coreProperties>
</file>